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2" r:id="rId10"/>
    <p:sldId id="270" r:id="rId11"/>
    <p:sldId id="271" r:id="rId12"/>
    <p:sldId id="265" r:id="rId13"/>
    <p:sldId id="264" r:id="rId14"/>
    <p:sldId id="266" r:id="rId15"/>
    <p:sldId id="279" r:id="rId16"/>
    <p:sldId id="280" r:id="rId17"/>
    <p:sldId id="267" r:id="rId18"/>
    <p:sldId id="277" r:id="rId19"/>
    <p:sldId id="268" r:id="rId20"/>
    <p:sldId id="273" r:id="rId21"/>
    <p:sldId id="274" r:id="rId22"/>
    <p:sldId id="275" r:id="rId23"/>
    <p:sldId id="276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9A3-8624-4469-AAB3-48575237F2FF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5F95-F63F-4C76-9B55-708396D4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9A3-8624-4469-AAB3-48575237F2FF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5F95-F63F-4C76-9B55-708396D4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9A3-8624-4469-AAB3-48575237F2FF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5F95-F63F-4C76-9B55-708396D4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9A3-8624-4469-AAB3-48575237F2FF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5F95-F63F-4C76-9B55-708396D4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9A3-8624-4469-AAB3-48575237F2FF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5F95-F63F-4C76-9B55-708396D4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9A3-8624-4469-AAB3-48575237F2FF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5F95-F63F-4C76-9B55-708396D4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9A3-8624-4469-AAB3-48575237F2FF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5F95-F63F-4C76-9B55-708396D4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9A3-8624-4469-AAB3-48575237F2FF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5F95-F63F-4C76-9B55-708396D4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9A3-8624-4469-AAB3-48575237F2FF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5F95-F63F-4C76-9B55-708396D4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9A3-8624-4469-AAB3-48575237F2FF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5F95-F63F-4C76-9B55-708396D4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9A3-8624-4469-AAB3-48575237F2FF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5F95-F63F-4C76-9B55-708396D4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E09A3-8624-4469-AAB3-48575237F2FF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F5F95-F63F-4C76-9B55-708396D4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386028"/>
          </a:xfrm>
        </p:spPr>
        <p:txBody>
          <a:bodyPr>
            <a:normAutofit/>
          </a:bodyPr>
          <a:lstStyle/>
          <a:p>
            <a:r>
              <a:rPr lang="ru-RU" sz="6600" b="1" dirty="0" err="1" smtClean="0"/>
              <a:t>Янгиз</a:t>
            </a:r>
            <a:r>
              <a:rPr lang="ru-RU" sz="6600" b="1" dirty="0" smtClean="0"/>
              <a:t> – река…</a:t>
            </a:r>
            <a:br>
              <a:rPr lang="ru-RU" sz="6600" b="1" dirty="0" smtClean="0"/>
            </a:br>
            <a:r>
              <a:rPr lang="ru-RU" sz="6600" b="1" dirty="0" smtClean="0"/>
              <a:t>Чистые берега…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Трудовой десант по очистке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берегов реки </a:t>
            </a:r>
            <a:r>
              <a:rPr lang="ru-RU" dirty="0" err="1" smtClean="0">
                <a:solidFill>
                  <a:schemeClr val="tx2"/>
                </a:solidFill>
              </a:rPr>
              <a:t>Янгиз</a:t>
            </a:r>
            <a:r>
              <a:rPr lang="ru-RU" dirty="0">
                <a:solidFill>
                  <a:schemeClr val="tx2"/>
                </a:solidFill>
              </a:rPr>
              <a:t> 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учащимися  «</a:t>
            </a:r>
            <a:r>
              <a:rPr lang="ru-RU" dirty="0" err="1" smtClean="0">
                <a:solidFill>
                  <a:schemeClr val="tx2"/>
                </a:solidFill>
              </a:rPr>
              <a:t>Марьевской</a:t>
            </a:r>
            <a:r>
              <a:rPr lang="ru-RU" dirty="0" smtClean="0">
                <a:solidFill>
                  <a:schemeClr val="tx2"/>
                </a:solidFill>
              </a:rPr>
              <a:t> ООШ»</a:t>
            </a:r>
          </a:p>
          <a:p>
            <a:r>
              <a:rPr lang="ru-RU" dirty="0">
                <a:solidFill>
                  <a:schemeClr val="tx2"/>
                </a:solidFill>
              </a:rPr>
              <a:t>о</a:t>
            </a:r>
            <a:r>
              <a:rPr lang="ru-RU" dirty="0" smtClean="0">
                <a:solidFill>
                  <a:schemeClr val="tx2"/>
                </a:solidFill>
              </a:rPr>
              <a:t>т  20.09.2013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природе мы ближе и к своим пращурам!..</a:t>
            </a:r>
            <a:endParaRPr lang="ru-RU" dirty="0"/>
          </a:p>
        </p:txBody>
      </p:sp>
      <p:pic>
        <p:nvPicPr>
          <p:cNvPr id="16386" name="Picture 2" descr="D:\речка чистая\SDC167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42975" y="1928803"/>
            <a:ext cx="5698645" cy="4273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D:\речка чистая\SDC167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5"/>
            <a:ext cx="4924460" cy="3693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Очевидно, что завтра  мы не досчитаем двух учащихся школы…</a:t>
            </a:r>
            <a:endParaRPr lang="ru-RU" sz="3200" dirty="0"/>
          </a:p>
        </p:txBody>
      </p:sp>
      <p:pic>
        <p:nvPicPr>
          <p:cNvPr id="17410" name="Picture 2" descr="D:\речка чистая\SDC167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ботаники для любознательных..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smtClean="0"/>
              <a:t>     Мальва </a:t>
            </a:r>
            <a:r>
              <a:rPr lang="ru-RU" sz="4800" dirty="0" smtClean="0"/>
              <a:t>и тысячелистник</a:t>
            </a:r>
            <a:endParaRPr lang="ru-RU" sz="4800" dirty="0"/>
          </a:p>
        </p:txBody>
      </p:sp>
      <p:pic>
        <p:nvPicPr>
          <p:cNvPr id="12290" name="Picture 2" descr="D:\речка чистая\SDC167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762114"/>
            <a:ext cx="4643470" cy="6191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D:\речка чистая\SDC167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70264" y="1600200"/>
            <a:ext cx="4173736" cy="5564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Заросли молодой крапивы и василек полевой.</a:t>
            </a:r>
            <a:endParaRPr lang="ru-RU" dirty="0"/>
          </a:p>
        </p:txBody>
      </p:sp>
      <p:pic>
        <p:nvPicPr>
          <p:cNvPr id="13314" name="Picture 2" descr="D:\речка чистая\SDC167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00099" y="1643050"/>
            <a:ext cx="5936773" cy="4452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 descr="D:\речка чистая\SDC167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91764" y="2428868"/>
            <a:ext cx="3552235" cy="4736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Цикорий и пижма</a:t>
            </a:r>
            <a:endParaRPr lang="ru-RU" dirty="0"/>
          </a:p>
        </p:txBody>
      </p:sp>
      <p:pic>
        <p:nvPicPr>
          <p:cNvPr id="52227" name="Picture 3" descr="C:\Documents and Settings\Школа\Рабочий стол\речка чистая\SDC167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3218233"/>
            <a:ext cx="4853022" cy="363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226" name="Picture 2" descr="C:\Documents and Settings\Школа\Рабочий стол\речка чистая\SDC167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97923" y="1857364"/>
            <a:ext cx="5619790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</a:t>
            </a:r>
            <a:r>
              <a:rPr lang="ru-RU" smtClean="0"/>
              <a:t>знакомый одуванчик.</a:t>
            </a:r>
            <a:endParaRPr lang="ru-RU" dirty="0"/>
          </a:p>
        </p:txBody>
      </p:sp>
      <p:pic>
        <p:nvPicPr>
          <p:cNvPr id="53250" name="Picture 2" descr="C:\Documents and Settings\Школа\Рабочий стол\речка чистая\SDC167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Дурман и </a:t>
            </a:r>
            <a:r>
              <a:rPr lang="ru-RU" dirty="0" err="1" smtClean="0"/>
              <a:t>мордовник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 descr="D:\речка чистая\SDC167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84" y="1164432"/>
            <a:ext cx="4786346" cy="6381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D:\речка чистая\SDC167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70264" y="1600200"/>
            <a:ext cx="3959454" cy="5279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по берегу мать-и-мачеха…</a:t>
            </a:r>
            <a:endParaRPr lang="ru-RU" dirty="0"/>
          </a:p>
        </p:txBody>
      </p:sp>
      <p:pic>
        <p:nvPicPr>
          <p:cNvPr id="24579" name="Picture 3" descr="D:\речка чистая\SDC167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8" name="Picture 2" descr="D:\речка чистая\SDC167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68867" y="1785926"/>
            <a:ext cx="571504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Работали добросовестно.</a:t>
            </a:r>
            <a:endParaRPr lang="ru-RU" dirty="0"/>
          </a:p>
        </p:txBody>
      </p:sp>
      <p:pic>
        <p:nvPicPr>
          <p:cNvPr id="19459" name="Picture 3" descr="D:\речка чистая\SDC167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2348706"/>
            <a:ext cx="4995898" cy="3746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8" name="Picture 2" descr="D:\речка чистая\SDC167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714413" y="1714489"/>
            <a:ext cx="6055835" cy="454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Учащиеся 7-9 классов собрались в 16.00 на трудовой десант. </a:t>
            </a:r>
            <a:endParaRPr lang="ru-RU" dirty="0"/>
          </a:p>
        </p:txBody>
      </p:sp>
      <p:pic>
        <p:nvPicPr>
          <p:cNvPr id="1026" name="Picture 2" descr="D:\речка чистая\SDC167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571612"/>
            <a:ext cx="7160713" cy="4972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Правда, некоторые продолжили работу дятла…</a:t>
            </a:r>
            <a:endParaRPr lang="ru-RU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24288" y="3186113"/>
          <a:ext cx="1495425" cy="485775"/>
        </p:xfrm>
        <a:graphic>
          <a:graphicData uri="http://schemas.openxmlformats.org/presentationml/2006/ole">
            <p:oleObj spid="_x0000_s21506" name="Пакет" r:id="rId3" imgW="1495440" imgH="485640" progId="Package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824288" y="3186113"/>
          <a:ext cx="1495425" cy="485775"/>
        </p:xfrm>
        <a:graphic>
          <a:graphicData uri="http://schemas.openxmlformats.org/presentationml/2006/ole">
            <p:oleObj spid="_x0000_s21507" name="Пакет" r:id="rId4" imgW="1495440" imgH="485640" progId="Package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824288" y="3186113"/>
          <a:ext cx="1495425" cy="485775"/>
        </p:xfrm>
        <a:graphic>
          <a:graphicData uri="http://schemas.openxmlformats.org/presentationml/2006/ole">
            <p:oleObj spid="_x0000_s21508" name="Пакет" r:id="rId5" imgW="1495440" imgH="485640" progId="Package">
              <p:embed/>
            </p:oleObj>
          </a:graphicData>
        </a:graphic>
      </p:graphicFrame>
      <p:pic>
        <p:nvPicPr>
          <p:cNvPr id="21509" name="Picture 5" descr="D:\речка чистая\SDC167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2844" y="1600200"/>
            <a:ext cx="4857784" cy="5946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6" descr="D:\речка чистая\SDC167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970264" y="1600200"/>
            <a:ext cx="4173736" cy="5564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Пришел трактор, добираем последний мусор..</a:t>
            </a:r>
            <a:endParaRPr lang="ru-RU" dirty="0"/>
          </a:p>
        </p:txBody>
      </p:sp>
      <p:pic>
        <p:nvPicPr>
          <p:cNvPr id="22531" name="Picture 3" descr="D:\речка чистая\SDC167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2348706"/>
            <a:ext cx="4710146" cy="3532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0" name="Picture 2" descr="D:\речка чистая\SDC167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57222" y="1785927"/>
            <a:ext cx="5603394" cy="4202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Кто бы сомневался!</a:t>
            </a:r>
            <a:br>
              <a:rPr lang="ru-RU" sz="3200" dirty="0" smtClean="0"/>
            </a:br>
            <a:r>
              <a:rPr lang="ru-RU" sz="3200" dirty="0" smtClean="0"/>
              <a:t> Человек произошел   уж точно от обезьяны!...</a:t>
            </a:r>
            <a:endParaRPr lang="ru-RU" sz="3200" dirty="0"/>
          </a:p>
        </p:txBody>
      </p:sp>
      <p:pic>
        <p:nvPicPr>
          <p:cNvPr id="23554" name="Picture 2" descr="D:\речка чистая\SDC167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600199"/>
            <a:ext cx="7429551" cy="5572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такая она – наша радость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Янгиз-река</a:t>
            </a:r>
            <a:r>
              <a:rPr lang="ru-RU" dirty="0" smtClean="0"/>
              <a:t>!..</a:t>
            </a:r>
            <a:endParaRPr lang="ru-RU" dirty="0"/>
          </a:p>
        </p:txBody>
      </p:sp>
      <p:pic>
        <p:nvPicPr>
          <p:cNvPr id="25602" name="Picture 2" descr="D:\речка чистая\SDC167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908" y="1428736"/>
            <a:ext cx="8136495" cy="5429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уходим, а на реке остаются красавцы-гуси…</a:t>
            </a:r>
            <a:endParaRPr lang="ru-RU" dirty="0"/>
          </a:p>
        </p:txBody>
      </p:sp>
      <p:pic>
        <p:nvPicPr>
          <p:cNvPr id="52229" name="Picture 5" descr="C:\Documents and Settings\Школа\Рабочий стол\речка чистая\SDC168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2786058"/>
            <a:ext cx="4762533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228" name="Picture 4" descr="C:\Documents and Settings\Школа\Рабочий стол\речка чистая\SDC167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14347" y="1845046"/>
            <a:ext cx="5445711" cy="4084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 класс решил, что речка своя, родная, и ей надо помочь</a:t>
            </a:r>
            <a:endParaRPr lang="ru-RU" dirty="0"/>
          </a:p>
        </p:txBody>
      </p:sp>
      <p:pic>
        <p:nvPicPr>
          <p:cNvPr id="2050" name="Picture 2" descr="D:\речка чистая\SDC16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7" y="1600200"/>
            <a:ext cx="6715172" cy="4829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вот и наша речка, </a:t>
            </a:r>
            <a:r>
              <a:rPr lang="ru-RU" dirty="0"/>
              <a:t> </a:t>
            </a:r>
            <a:r>
              <a:rPr lang="ru-RU" dirty="0" smtClean="0"/>
              <a:t>из которой мы не вылезали все лето…</a:t>
            </a:r>
            <a:endParaRPr lang="ru-RU" dirty="0"/>
          </a:p>
        </p:txBody>
      </p:sp>
      <p:pic>
        <p:nvPicPr>
          <p:cNvPr id="3074" name="Picture 2" descr="D:\речка чистая\SDC16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Теперь на ней хозяйничают только гуси.</a:t>
            </a:r>
            <a:endParaRPr lang="ru-RU" dirty="0"/>
          </a:p>
        </p:txBody>
      </p:sp>
      <p:pic>
        <p:nvPicPr>
          <p:cNvPr id="4098" name="Picture 2" descr="D:\речка чистая\SDC167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43050"/>
            <a:ext cx="5500694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D:\речка чистая\SDC167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643182"/>
            <a:ext cx="4643470" cy="3866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Затопило тропы, везде бурьян…</a:t>
            </a:r>
            <a:endParaRPr lang="ru-RU" dirty="0"/>
          </a:p>
        </p:txBody>
      </p:sp>
      <p:pic>
        <p:nvPicPr>
          <p:cNvPr id="5123" name="Picture 3" descr="D:\речка чистая\SDC167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3286124"/>
            <a:ext cx="5138774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D:\речка чистая\SDC167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785926"/>
            <a:ext cx="5715008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только мы не нашли на берегу!..</a:t>
            </a:r>
            <a:endParaRPr lang="ru-RU" dirty="0"/>
          </a:p>
        </p:txBody>
      </p:sp>
      <p:pic>
        <p:nvPicPr>
          <p:cNvPr id="10243" name="Picture 3" descr="D:\речка чистая\SDC167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2857496"/>
            <a:ext cx="4714908" cy="3692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D:\речка чистая\SDC167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28660" y="2071678"/>
            <a:ext cx="5500726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коробки от сигарет, и старые  бутылки..</a:t>
            </a:r>
            <a:endParaRPr lang="ru-RU" dirty="0"/>
          </a:p>
        </p:txBody>
      </p:sp>
      <p:pic>
        <p:nvPicPr>
          <p:cNvPr id="15363" name="Picture 3" descr="D:\речка чистая\SDC167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2348705"/>
            <a:ext cx="5138774" cy="3854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D:\речка чистая\SDC167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28660" y="1684311"/>
            <a:ext cx="5500726" cy="4125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Мусор доставали даже из воды..</a:t>
            </a:r>
            <a:endParaRPr lang="ru-RU" dirty="0"/>
          </a:p>
        </p:txBody>
      </p:sp>
      <p:pic>
        <p:nvPicPr>
          <p:cNvPr id="18434" name="Picture 2" descr="D:\речка чистая\SDC167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182</Words>
  <Application>Microsoft Office PowerPoint</Application>
  <PresentationFormat>Экран (4:3)</PresentationFormat>
  <Paragraphs>28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Пакет</vt:lpstr>
      <vt:lpstr>Янгиз – река… Чистые берега…</vt:lpstr>
      <vt:lpstr>Учащиеся 7-9 классов собрались в 16.00 на трудовой десант. </vt:lpstr>
      <vt:lpstr>5 класс решил, что речка своя, родная, и ей надо помочь</vt:lpstr>
      <vt:lpstr>А вот и наша речка,  из которой мы не вылезали все лето…</vt:lpstr>
      <vt:lpstr>Теперь на ней хозяйничают только гуси.</vt:lpstr>
      <vt:lpstr>Затопило тропы, везде бурьян…</vt:lpstr>
      <vt:lpstr>Что только мы не нашли на берегу!..</vt:lpstr>
      <vt:lpstr>И коробки от сигарет, и старые  бутылки..</vt:lpstr>
      <vt:lpstr>Мусор доставали даже из воды..</vt:lpstr>
      <vt:lpstr>На природе мы ближе и к своим пращурам!..</vt:lpstr>
      <vt:lpstr>Очевидно, что завтра  мы не досчитаем двух учащихся школы…</vt:lpstr>
      <vt:lpstr>Урок ботаники для любознательных..</vt:lpstr>
      <vt:lpstr>     Мальва и тысячелистник</vt:lpstr>
      <vt:lpstr>Заросли молодой крапивы и василек полевой.</vt:lpstr>
      <vt:lpstr>Цикорий и пижма</vt:lpstr>
      <vt:lpstr>И знакомый одуванчик.</vt:lpstr>
      <vt:lpstr>Дурман и мордовник.</vt:lpstr>
      <vt:lpstr>А по берегу мать-и-мачеха…</vt:lpstr>
      <vt:lpstr>Работали добросовестно.</vt:lpstr>
      <vt:lpstr>Правда, некоторые продолжили работу дятла…</vt:lpstr>
      <vt:lpstr>Пришел трактор, добираем последний мусор..</vt:lpstr>
      <vt:lpstr>Кто бы сомневался!  Человек произошел   уж точно от обезьяны!...</vt:lpstr>
      <vt:lpstr>Вот такая она – наша радость   Янгиз-река!..</vt:lpstr>
      <vt:lpstr>Мы уходим, а на реке остаются красавцы-гуси…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Янгиз – река… Чистые берега…</dc:title>
  <dc:creator>Нурия</dc:creator>
  <cp:lastModifiedBy>Школа</cp:lastModifiedBy>
  <cp:revision>14</cp:revision>
  <dcterms:created xsi:type="dcterms:W3CDTF">2002-12-31T19:12:52Z</dcterms:created>
  <dcterms:modified xsi:type="dcterms:W3CDTF">2013-10-01T08:40:11Z</dcterms:modified>
</cp:coreProperties>
</file>